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94" r:id="rId3"/>
    <p:sldId id="259" r:id="rId4"/>
    <p:sldId id="261" r:id="rId5"/>
    <p:sldId id="262" r:id="rId6"/>
    <p:sldId id="263" r:id="rId7"/>
    <p:sldId id="264" r:id="rId8"/>
    <p:sldId id="266" r:id="rId9"/>
    <p:sldId id="265" r:id="rId10"/>
    <p:sldId id="267" r:id="rId11"/>
    <p:sldId id="268" r:id="rId12"/>
    <p:sldId id="270" r:id="rId13"/>
    <p:sldId id="292" r:id="rId14"/>
    <p:sldId id="271" r:id="rId15"/>
    <p:sldId id="281" r:id="rId16"/>
    <p:sldId id="272" r:id="rId17"/>
    <p:sldId id="277" r:id="rId18"/>
    <p:sldId id="274" r:id="rId19"/>
    <p:sldId id="275" r:id="rId20"/>
    <p:sldId id="273" r:id="rId21"/>
    <p:sldId id="276" r:id="rId22"/>
    <p:sldId id="286" r:id="rId23"/>
    <p:sldId id="288" r:id="rId24"/>
    <p:sldId id="282" r:id="rId25"/>
    <p:sldId id="287" r:id="rId26"/>
    <p:sldId id="283" r:id="rId27"/>
    <p:sldId id="284" r:id="rId28"/>
    <p:sldId id="289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9D2"/>
    <a:srgbClr val="99FF99"/>
    <a:srgbClr val="CC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77" autoAdjust="0"/>
    <p:restoredTop sz="94624" autoAdjust="0"/>
  </p:normalViewPr>
  <p:slideViewPr>
    <p:cSldViewPr>
      <p:cViewPr varScale="1">
        <p:scale>
          <a:sx n="67" d="100"/>
          <a:sy n="67" d="100"/>
        </p:scale>
        <p:origin x="-136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13" Type="http://schemas.openxmlformats.org/officeDocument/2006/relationships/slide" Target="slide20.xml"/><Relationship Id="rId18" Type="http://schemas.openxmlformats.org/officeDocument/2006/relationships/slide" Target="slide14.xml"/><Relationship Id="rId26" Type="http://schemas.openxmlformats.org/officeDocument/2006/relationships/slide" Target="slide6.xml"/><Relationship Id="rId3" Type="http://schemas.openxmlformats.org/officeDocument/2006/relationships/slide" Target="slide25.xml"/><Relationship Id="rId21" Type="http://schemas.openxmlformats.org/officeDocument/2006/relationships/slide" Target="slide11.xml"/><Relationship Id="rId7" Type="http://schemas.openxmlformats.org/officeDocument/2006/relationships/slide" Target="slide24.xml"/><Relationship Id="rId12" Type="http://schemas.openxmlformats.org/officeDocument/2006/relationships/slide" Target="slide18.xml"/><Relationship Id="rId17" Type="http://schemas.openxmlformats.org/officeDocument/2006/relationships/slide" Target="slide15.xml"/><Relationship Id="rId25" Type="http://schemas.openxmlformats.org/officeDocument/2006/relationships/slide" Target="slide7.xml"/><Relationship Id="rId2" Type="http://schemas.openxmlformats.org/officeDocument/2006/relationships/image" Target="../media/image3.jpeg"/><Relationship Id="rId16" Type="http://schemas.openxmlformats.org/officeDocument/2006/relationships/slide" Target="slide16.xml"/><Relationship Id="rId20" Type="http://schemas.openxmlformats.org/officeDocument/2006/relationships/slide" Target="slide5.xml"/><Relationship Id="rId29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6.xml"/><Relationship Id="rId11" Type="http://schemas.openxmlformats.org/officeDocument/2006/relationships/slide" Target="slide13.xml"/><Relationship Id="rId24" Type="http://schemas.openxmlformats.org/officeDocument/2006/relationships/slide" Target="slide8.xml"/><Relationship Id="rId5" Type="http://schemas.openxmlformats.org/officeDocument/2006/relationships/slide" Target="slide27.xml"/><Relationship Id="rId15" Type="http://schemas.openxmlformats.org/officeDocument/2006/relationships/slide" Target="slide17.xml"/><Relationship Id="rId23" Type="http://schemas.openxmlformats.org/officeDocument/2006/relationships/slide" Target="slide9.xml"/><Relationship Id="rId28" Type="http://schemas.openxmlformats.org/officeDocument/2006/relationships/slide" Target="slide4.xml"/><Relationship Id="rId10" Type="http://schemas.openxmlformats.org/officeDocument/2006/relationships/slide" Target="slide21.xml"/><Relationship Id="rId19" Type="http://schemas.openxmlformats.org/officeDocument/2006/relationships/slide" Target="slide28.xml"/><Relationship Id="rId4" Type="http://schemas.openxmlformats.org/officeDocument/2006/relationships/image" Target="../media/image4.jpeg"/><Relationship Id="rId9" Type="http://schemas.openxmlformats.org/officeDocument/2006/relationships/slide" Target="slide22.xml"/><Relationship Id="rId14" Type="http://schemas.openxmlformats.org/officeDocument/2006/relationships/slide" Target="slide19.xml"/><Relationship Id="rId22" Type="http://schemas.openxmlformats.org/officeDocument/2006/relationships/slide" Target="slide10.xml"/><Relationship Id="rId27" Type="http://schemas.openxmlformats.org/officeDocument/2006/relationships/slide" Target="slide12.xml"/><Relationship Id="rId30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499992" y="-243408"/>
            <a:ext cx="472597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 smtClean="0">
                <a:ln w="28575">
                  <a:solidFill>
                    <a:srgbClr val="FFFF00"/>
                  </a:solidFill>
                </a:ln>
                <a:solidFill>
                  <a:srgbClr val="C00000"/>
                </a:solidFill>
              </a:rPr>
              <a:t>ПОЛЕ БОЯ</a:t>
            </a:r>
            <a:endParaRPr lang="ru-RU" sz="8000" b="1" dirty="0">
              <a:ln w="28575">
                <a:solidFill>
                  <a:srgbClr val="FFFF00"/>
                </a:solidFill>
              </a:ln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-2" y="-1"/>
          <a:ext cx="9144004" cy="6858002"/>
        </p:xfrm>
        <a:graphic>
          <a:graphicData uri="http://schemas.openxmlformats.org/drawingml/2006/table">
            <a:tbl>
              <a:tblPr/>
              <a:tblGrid>
                <a:gridCol w="703384"/>
                <a:gridCol w="1688124"/>
                <a:gridCol w="1688124"/>
                <a:gridCol w="1688124"/>
                <a:gridCol w="1688124"/>
                <a:gridCol w="1688124"/>
              </a:tblGrid>
              <a:tr h="444501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А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Б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Д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23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gridSpan="5"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46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53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1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2" descr="C:\Users\ADMIN\Desktop\69fb11aa79a3e12c89c6f5928b86bf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6672"/>
            <a:ext cx="8508437" cy="6381328"/>
          </a:xfrm>
          <a:prstGeom prst="rect">
            <a:avLst/>
          </a:prstGeom>
          <a:noFill/>
        </p:spPr>
      </p:pic>
      <p:sp>
        <p:nvSpPr>
          <p:cNvPr id="28" name="Прямоугольник 27">
            <a:hlinkClick r:id="rId3" action="ppaction://hlinksldjump"/>
          </p:cNvPr>
          <p:cNvSpPr/>
          <p:nvPr/>
        </p:nvSpPr>
        <p:spPr>
          <a:xfrm>
            <a:off x="7452320" y="5589240"/>
            <a:ext cx="1728192" cy="126876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hlinkClick r:id="rId5" action="ppaction://hlinksldjump"/>
          </p:cNvPr>
          <p:cNvSpPr/>
          <p:nvPr/>
        </p:nvSpPr>
        <p:spPr>
          <a:xfrm>
            <a:off x="5796136" y="5589240"/>
            <a:ext cx="1656184" cy="126876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hlinkClick r:id="rId6" action="ppaction://hlinksldjump"/>
          </p:cNvPr>
          <p:cNvSpPr/>
          <p:nvPr/>
        </p:nvSpPr>
        <p:spPr>
          <a:xfrm>
            <a:off x="4067944" y="5589240"/>
            <a:ext cx="1728000" cy="126876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hlinkClick r:id="rId7" action="ppaction://hlinksldjump"/>
          </p:cNvPr>
          <p:cNvSpPr/>
          <p:nvPr/>
        </p:nvSpPr>
        <p:spPr>
          <a:xfrm>
            <a:off x="2411760" y="5589240"/>
            <a:ext cx="1656184" cy="126876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hlinkClick r:id="rId8" action="ppaction://hlinksldjump"/>
          </p:cNvPr>
          <p:cNvSpPr/>
          <p:nvPr/>
        </p:nvSpPr>
        <p:spPr>
          <a:xfrm>
            <a:off x="683568" y="5589240"/>
            <a:ext cx="1728192" cy="126876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hlinkClick r:id="rId9" action="ppaction://hlinksldjump"/>
          </p:cNvPr>
          <p:cNvSpPr/>
          <p:nvPr/>
        </p:nvSpPr>
        <p:spPr>
          <a:xfrm>
            <a:off x="7452320" y="4365104"/>
            <a:ext cx="1728192" cy="1224136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hlinkClick r:id="rId10" action="ppaction://hlinksldjump"/>
          </p:cNvPr>
          <p:cNvSpPr/>
          <p:nvPr/>
        </p:nvSpPr>
        <p:spPr>
          <a:xfrm>
            <a:off x="5796136" y="4437112"/>
            <a:ext cx="1656184" cy="1152128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hlinkClick r:id="rId11" action="ppaction://hlinksldjump"/>
          </p:cNvPr>
          <p:cNvSpPr/>
          <p:nvPr/>
        </p:nvSpPr>
        <p:spPr>
          <a:xfrm>
            <a:off x="4067944" y="4437112"/>
            <a:ext cx="1728000" cy="1152128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hlinkClick r:id="rId12" action="ppaction://hlinksldjump"/>
          </p:cNvPr>
          <p:cNvSpPr/>
          <p:nvPr/>
        </p:nvSpPr>
        <p:spPr>
          <a:xfrm>
            <a:off x="2411760" y="4437112"/>
            <a:ext cx="1656184" cy="1152128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hlinkClick r:id="rId13" action="ppaction://hlinksldjump"/>
          </p:cNvPr>
          <p:cNvSpPr/>
          <p:nvPr/>
        </p:nvSpPr>
        <p:spPr>
          <a:xfrm>
            <a:off x="683568" y="4437112"/>
            <a:ext cx="1728192" cy="1152128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hlinkClick r:id="rId14" action="ppaction://hlinksldjump"/>
          </p:cNvPr>
          <p:cNvSpPr/>
          <p:nvPr/>
        </p:nvSpPr>
        <p:spPr>
          <a:xfrm>
            <a:off x="7452320" y="3140968"/>
            <a:ext cx="1728192" cy="1296144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hlinkClick r:id="rId15" action="ppaction://hlinksldjump"/>
          </p:cNvPr>
          <p:cNvSpPr/>
          <p:nvPr/>
        </p:nvSpPr>
        <p:spPr>
          <a:xfrm>
            <a:off x="5796136" y="3140968"/>
            <a:ext cx="1656184" cy="1296144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hlinkClick r:id="rId16" action="ppaction://hlinksldjump"/>
          </p:cNvPr>
          <p:cNvSpPr/>
          <p:nvPr/>
        </p:nvSpPr>
        <p:spPr>
          <a:xfrm>
            <a:off x="4067944" y="3140968"/>
            <a:ext cx="1728192" cy="1296144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hlinkClick r:id="rId17" action="ppaction://hlinksldjump"/>
          </p:cNvPr>
          <p:cNvSpPr/>
          <p:nvPr/>
        </p:nvSpPr>
        <p:spPr>
          <a:xfrm>
            <a:off x="2411760" y="3140968"/>
            <a:ext cx="1656184" cy="1296144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hlinkClick r:id="rId18" action="ppaction://hlinksldjump"/>
          </p:cNvPr>
          <p:cNvSpPr/>
          <p:nvPr/>
        </p:nvSpPr>
        <p:spPr>
          <a:xfrm>
            <a:off x="683568" y="3140968"/>
            <a:ext cx="1728192" cy="1296144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Click r:id="rId19" action="ppaction://hlinksldjump"/>
          </p:cNvPr>
          <p:cNvSpPr/>
          <p:nvPr/>
        </p:nvSpPr>
        <p:spPr>
          <a:xfrm>
            <a:off x="7452320" y="1772816"/>
            <a:ext cx="1728192" cy="1368152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20" action="ppaction://hlinksldjump"/>
          </p:cNvPr>
          <p:cNvSpPr/>
          <p:nvPr/>
        </p:nvSpPr>
        <p:spPr>
          <a:xfrm>
            <a:off x="5796136" y="1772816"/>
            <a:ext cx="1656000" cy="136800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21" action="ppaction://hlinksldjump"/>
          </p:cNvPr>
          <p:cNvSpPr/>
          <p:nvPr/>
        </p:nvSpPr>
        <p:spPr>
          <a:xfrm>
            <a:off x="4067944" y="1772816"/>
            <a:ext cx="1728192" cy="1368152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Click r:id="rId22" action="ppaction://hlinksldjump"/>
          </p:cNvPr>
          <p:cNvSpPr/>
          <p:nvPr/>
        </p:nvSpPr>
        <p:spPr>
          <a:xfrm>
            <a:off x="2411760" y="1772816"/>
            <a:ext cx="1656184" cy="1368152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hlinkClick r:id="rId23" action="ppaction://hlinksldjump"/>
          </p:cNvPr>
          <p:cNvSpPr/>
          <p:nvPr/>
        </p:nvSpPr>
        <p:spPr>
          <a:xfrm>
            <a:off x="683568" y="1772816"/>
            <a:ext cx="1728192" cy="1368152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rId24" action="ppaction://hlinksldjump"/>
          </p:cNvPr>
          <p:cNvSpPr/>
          <p:nvPr/>
        </p:nvSpPr>
        <p:spPr>
          <a:xfrm>
            <a:off x="7452320" y="476672"/>
            <a:ext cx="1728192" cy="1296144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25" action="ppaction://hlinksldjump"/>
          </p:cNvPr>
          <p:cNvSpPr/>
          <p:nvPr/>
        </p:nvSpPr>
        <p:spPr>
          <a:xfrm>
            <a:off x="5796136" y="476672"/>
            <a:ext cx="1656184" cy="1296144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Click r:id="rId26" action="ppaction://hlinksldjump"/>
          </p:cNvPr>
          <p:cNvSpPr/>
          <p:nvPr/>
        </p:nvSpPr>
        <p:spPr>
          <a:xfrm>
            <a:off x="4067944" y="476672"/>
            <a:ext cx="1728192" cy="1296144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Click r:id="rId27" action="ppaction://hlinksldjump"/>
          </p:cNvPr>
          <p:cNvSpPr/>
          <p:nvPr/>
        </p:nvSpPr>
        <p:spPr>
          <a:xfrm>
            <a:off x="2411760" y="476672"/>
            <a:ext cx="1656184" cy="1296144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Click r:id="rId28" action="ppaction://hlinksldjump"/>
          </p:cNvPr>
          <p:cNvSpPr/>
          <p:nvPr/>
        </p:nvSpPr>
        <p:spPr>
          <a:xfrm>
            <a:off x="683568" y="476672"/>
            <a:ext cx="1728192" cy="1296144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628" name="Picture 4" descr="http://linkme.ufanet.ru/images/3602df5a024acb433bbfd83309518690.png"/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3527376" y="620688"/>
            <a:ext cx="5616624" cy="5383410"/>
          </a:xfrm>
          <a:prstGeom prst="rect">
            <a:avLst/>
          </a:prstGeom>
          <a:noFill/>
        </p:spPr>
      </p:pic>
      <p:pic>
        <p:nvPicPr>
          <p:cNvPr id="26630" name="Picture 6" descr="http://rt-online.ru/wp-content/uploads/2015/1/information_items_10119556.jpg"/>
          <p:cNvPicPr>
            <a:picLocks noChangeAspect="1" noChangeArrowheads="1"/>
          </p:cNvPicPr>
          <p:nvPr/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316" y="3009880"/>
            <a:ext cx="5021796" cy="38481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8" grpId="0" animBg="1"/>
      <p:bldP spid="27" grpId="0" animBg="1"/>
      <p:bldP spid="26" grpId="0" animBg="1"/>
      <p:bldP spid="25" grpId="0" animBg="1"/>
      <p:bldP spid="24" grpId="0" animBg="1"/>
      <p:bldP spid="23" grpId="0" animBg="1"/>
      <p:bldP spid="20" grpId="0" animBg="1"/>
      <p:bldP spid="21" grpId="0" animBg="1"/>
      <p:bldP spid="22" grpId="0" animBg="1"/>
      <p:bldP spid="19" grpId="0" animBg="1"/>
      <p:bldP spid="18" grpId="0" animBg="1"/>
      <p:bldP spid="17" grpId="0" animBg="1"/>
      <p:bldP spid="16" grpId="0" animBg="1"/>
      <p:bldP spid="15" grpId="0" animBg="1"/>
      <p:bldP spid="14" grpId="0" animBg="1"/>
      <p:bldP spid="13" grpId="0" animBg="1"/>
      <p:bldP spid="7" grpId="0" animBg="1"/>
      <p:bldP spid="6" grpId="0" animBg="1"/>
      <p:bldP spid="11" grpId="0" animBg="1"/>
      <p:bldP spid="3" grpId="0" animBg="1"/>
      <p:bldP spid="12" grpId="0" animBg="1"/>
      <p:bldP spid="8" grpId="0" animBg="1"/>
      <p:bldP spid="10" grpId="0" animBg="1"/>
      <p:bldP spid="4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 descr="C:\Users\ADMIN\Desktop\морской бой\18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</p:pic>
      <p:sp>
        <p:nvSpPr>
          <p:cNvPr id="6" name="Скругленный прямоугольник 5"/>
          <p:cNvSpPr/>
          <p:nvPr/>
        </p:nvSpPr>
        <p:spPr>
          <a:xfrm>
            <a:off x="179512" y="5517232"/>
            <a:ext cx="7272808" cy="126876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НАЗОВИТЕ КРЕПОСТЬ, КОТОРАЯ ГЕРОИЧЕСКИ ОБОРОНЯЛАСЬ С 22 ИЮНЯ ДО 20-Х ЧИСЕЛ ИЮЛЯ 1941 г. В ТЫЛУ НЕМЕЦКИХ ВОЙСК 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220072" y="188640"/>
            <a:ext cx="3672408" cy="77038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БРЕСТСКАЯ КРЕПОСТЬ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Равнобедренный треугольник 7">
            <a:hlinkClick r:id="rId3" action="ppaction://hlinksldjump"/>
          </p:cNvPr>
          <p:cNvSpPr/>
          <p:nvPr/>
        </p:nvSpPr>
        <p:spPr>
          <a:xfrm>
            <a:off x="8028384" y="5733256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260648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10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51520" y="404664"/>
            <a:ext cx="4464496" cy="223224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КЕМ БЫЛ РИХАРД ЗОРГЕ,ПОЛУЧИВШИЙ ПОСМЕРТНО ЗВАНИЕ ГЕРОЯ СОВЕТСКОГО СОЮЗА ?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9552" y="5157192"/>
            <a:ext cx="3816424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РАЗВЕДЧИКОМ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Равнобедренный треугольник 7">
            <a:hlinkClick r:id="rId3" action="ppaction://hlinksldjump"/>
          </p:cNvPr>
          <p:cNvSpPr/>
          <p:nvPr/>
        </p:nvSpPr>
        <p:spPr>
          <a:xfrm>
            <a:off x="7884368" y="5826968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4" descr="Рихард Зорге. . Он спасал от агрессии Статьи о Росси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4982" y="260648"/>
            <a:ext cx="3817498" cy="532859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6660232" y="5805264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20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 descr="C:\Users\ADMIN\Desktop\морской бой\17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Скругленный прямоугольник 5"/>
          <p:cNvSpPr/>
          <p:nvPr/>
        </p:nvSpPr>
        <p:spPr>
          <a:xfrm>
            <a:off x="0" y="44624"/>
            <a:ext cx="9144000" cy="115212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КАКАЯ СТРАНА БЫЛА ОСВОБОЖДЕНА ОТ ФАШИСТОВ СОВЕТСКИМИ ВОЙСКАМИ ПОСЛЕ ВЗЯТИЯ БЕРЛИНА 9 МАЯ 1945 </a:t>
            </a:r>
            <a:r>
              <a:rPr lang="ru-RU" sz="2400" b="1" dirty="0" smtClean="0">
                <a:solidFill>
                  <a:schemeClr val="tx1"/>
                </a:solidFill>
              </a:rPr>
              <a:t>г</a:t>
            </a:r>
            <a:r>
              <a:rPr lang="ru-RU" sz="2400" b="1" dirty="0" smtClean="0">
                <a:solidFill>
                  <a:schemeClr val="tx1"/>
                </a:solidFill>
              </a:rPr>
              <a:t>.</a:t>
            </a:r>
            <a:r>
              <a:rPr lang="ru-RU" sz="2400" b="1" dirty="0" smtClean="0">
                <a:solidFill>
                  <a:schemeClr val="tx1"/>
                </a:solidFill>
              </a:rPr>
              <a:t>?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7544" y="5877272"/>
            <a:ext cx="3168352" cy="69837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ЧЕХОСЛОВАКИЯ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Равнобедренный треугольник 8">
            <a:hlinkClick r:id="rId3" action="ppaction://hlinksldjump"/>
          </p:cNvPr>
          <p:cNvSpPr/>
          <p:nvPr/>
        </p:nvSpPr>
        <p:spPr>
          <a:xfrm>
            <a:off x="8083296" y="5661248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969968" y="5661248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30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 descr="C:\Users\ADMIN\Desktop\морской бой\1219255720_image00002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3707904" y="116632"/>
            <a:ext cx="5328592" cy="122413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КАКОЕ ИМЯ И ФАМИЛИЯ ЗАШИФРОВАНЫ В НАЗВАНИИ СОВЕТСКОГО ТАНКА «ИС» ?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528" y="5949280"/>
            <a:ext cx="3456384" cy="69837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ИОСИФ СТАЛИН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Равнобедренный треугольник 6">
            <a:hlinkClick r:id="rId3" action="ppaction://hlinksldjump"/>
          </p:cNvPr>
          <p:cNvSpPr/>
          <p:nvPr/>
        </p:nvSpPr>
        <p:spPr>
          <a:xfrm>
            <a:off x="8028384" y="5733256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969968" y="5733256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20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9 мая 1945-го года в России кончилась водка. . 21.b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8" cy="6858000"/>
          </a:xfrm>
          <a:prstGeom prst="rect">
            <a:avLst/>
          </a:prstGeom>
          <a:noFill/>
        </p:spPr>
      </p:pic>
      <p:sp>
        <p:nvSpPr>
          <p:cNvPr id="5" name="Равнобедренный треугольник 4">
            <a:hlinkClick r:id="rId3" action="ppaction://hlinksldjump"/>
          </p:cNvPr>
          <p:cNvSpPr/>
          <p:nvPr/>
        </p:nvSpPr>
        <p:spPr>
          <a:xfrm>
            <a:off x="7956376" y="5661248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3528" y="260648"/>
            <a:ext cx="4680520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С КАКОГО ГОДА 9 МАЯ СТАЛ ВЫХОДНЫМ ДНЁМ ?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27584" y="5805264"/>
            <a:ext cx="2520280" cy="69837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С 1965 ГОДА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97960" y="5733256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30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 descr="C:\Users\ADMIN\Desktop\морской бой\1261248462_aquatic-04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2" y="0"/>
            <a:ext cx="9154218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179512" y="72008"/>
            <a:ext cx="8964488" cy="98072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КАК НАЗЫВАЛОСЬ ЗДАНИЕ, НА КРЫШЕ КОТОРОГО СОВЕТСКИЕ СОЛДАТЫ ВОДРУЗИЛИ ЗНАМЯ ПОБЕДЫ ?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5536" y="6093296"/>
            <a:ext cx="2376264" cy="55436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РЕЙХСТАГ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Равнобедренный треугольник 7">
            <a:hlinkClick r:id="rId3" action="ppaction://hlinksldjump"/>
          </p:cNvPr>
          <p:cNvSpPr/>
          <p:nvPr/>
        </p:nvSpPr>
        <p:spPr>
          <a:xfrm>
            <a:off x="8028384" y="5733256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825952" y="5733256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10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 descr="C:\Users\ADMIN\Desktop\морской бой\1301142410_22_Su-Alti-1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8581" cy="685800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251520" y="116632"/>
            <a:ext cx="8712968" cy="144016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НАЗОВИТЕ СОВЕТСКИЙ ГОРОД, В ЧЕСТЬ КОТОРОГО НАЗВАНА ПЛОЩАДЬ В ПАРИЖЕ  В ПАМЯТЬ О ПОБЕДЕ НАД </a:t>
            </a:r>
            <a:r>
              <a:rPr lang="ru-RU" sz="2800" b="1" dirty="0" smtClean="0">
                <a:solidFill>
                  <a:schemeClr val="tx1"/>
                </a:solidFill>
              </a:rPr>
              <a:t>ФАШИЗМОМ.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5536" y="5877272"/>
            <a:ext cx="2880320" cy="69837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СТАЛИНГРАД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Равнобедренный треугольник 6">
            <a:hlinkClick r:id="rId3" action="ppaction://hlinksldjump"/>
          </p:cNvPr>
          <p:cNvSpPr/>
          <p:nvPr/>
        </p:nvSpPr>
        <p:spPr>
          <a:xfrm>
            <a:off x="8028384" y="5733256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732240" y="5733256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30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 descr="C:\Users\ADMIN\Desktop\морской бой\morskie_obitateli47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107504" y="44624"/>
            <a:ext cx="8892480" cy="115212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КАК НАЗЫВАЛСЯ ВЫСШИЙ ПОЛКОВОДЧЕСКИЙ ОРДЕН ПЕРИОДА ВЕЛИКОЙ ОТЕЧЕСТВЕННОЙ ВОЙНЫ ?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496" y="5949280"/>
            <a:ext cx="3096344" cy="69837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ОРДЕН ПОБЕДЫ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Равнобедренный треугольник 6">
            <a:hlinkClick r:id="rId3" action="ppaction://hlinksldjump"/>
          </p:cNvPr>
          <p:cNvSpPr/>
          <p:nvPr/>
        </p:nvSpPr>
        <p:spPr>
          <a:xfrm>
            <a:off x="8028384" y="5733256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ADMIN\Desktop\Новая папка\143731_html_14309af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1977" y="1484784"/>
            <a:ext cx="5006367" cy="476167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969968" y="5733256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20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 descr="C:\Users\ADMIN\Desktop\морской бой\16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323528" y="116632"/>
            <a:ext cx="8820472" cy="100811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ЗА ЧТО ВРУЧАЛИ САМУЮ ИЗВЕСТНУЮ МЕДАЛЬ ВЕЛИКОЙ ОТЕЧЕСТВЕННОЙ ВОЙНЫ ?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9512" y="6042992"/>
            <a:ext cx="2592288" cy="62636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ЗА ОТВАГУ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Равнобедренный треугольник 6">
            <a:hlinkClick r:id="rId3" action="ppaction://hlinksldjump"/>
          </p:cNvPr>
          <p:cNvSpPr/>
          <p:nvPr/>
        </p:nvSpPr>
        <p:spPr>
          <a:xfrm>
            <a:off x="8028384" y="5733256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7" y="1221346"/>
            <a:ext cx="633670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6969968" y="5733256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20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2525" r="1963" b="2525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кругленный прямоугольник 5"/>
          <p:cNvSpPr/>
          <p:nvPr/>
        </p:nvSpPr>
        <p:spPr>
          <a:xfrm>
            <a:off x="251520" y="44624"/>
            <a:ext cx="8712968" cy="1418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ПО ЛЬДУ КАКОГО ОЗЕРА ПРОХОДИЛА «ДОРОГА ЖИЗНИ», ПРОЛОЖЕННАЯ ДЛЯ СНАБЖЕНИЯ БЛОКАДНОГО ЛЕНИНГРАДА ?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7544" y="5877272"/>
            <a:ext cx="3384376" cy="72008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ЛАДОЖСКОГО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Равнобедренный треугольник 6">
            <a:hlinkClick r:id="rId3" action="ppaction://hlinksldjump"/>
          </p:cNvPr>
          <p:cNvSpPr/>
          <p:nvPr/>
        </p:nvSpPr>
        <p:spPr>
          <a:xfrm>
            <a:off x="8028384" y="5733256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969968" y="5733256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20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 descr="C:\Users\ADMIN\Desktop\морской бой\1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4105" y="0"/>
            <a:ext cx="9144371" cy="6876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539552" y="116632"/>
            <a:ext cx="8208912" cy="122413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КАКОЙ ОРДЕН СТАЛ ПЕРВОЙ СОВЕТСКОЙ НАГРАДОЙ, УЧРЕЖДЁННОЙ В ГОДЫ ВЕЛИКОЙ ОТЕЧЕСТВЕННОЙ ВОЙНЫ ?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8" y="6042992"/>
            <a:ext cx="5832648" cy="69837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ОРДЕН ОТЕЧЕСТВЕННОЙ ВОЙНЫ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Равнобедренный треугольник 7">
            <a:hlinkClick r:id="rId3" action="ppaction://hlinksldjump"/>
          </p:cNvPr>
          <p:cNvSpPr/>
          <p:nvPr/>
        </p:nvSpPr>
        <p:spPr>
          <a:xfrm>
            <a:off x="8028384" y="5733256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C:\Users\ADMIN\Desktop\Новая папка\7540587.png"/>
          <p:cNvPicPr>
            <a:picLocks noChangeAspect="1" noChangeArrowheads="1"/>
          </p:cNvPicPr>
          <p:nvPr/>
        </p:nvPicPr>
        <p:blipFill>
          <a:blip r:embed="rId4" cstate="print"/>
          <a:srcRect l="6710" t="7614" r="11082" b="8632"/>
          <a:stretch>
            <a:fillRect/>
          </a:stretch>
        </p:blipFill>
        <p:spPr bwMode="auto">
          <a:xfrm>
            <a:off x="3995936" y="1340768"/>
            <a:ext cx="4536504" cy="475252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6969968" y="5733256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30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морской бой\44-bigportuguesecaravel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128151" y="-96114"/>
            <a:ext cx="9272151" cy="6954113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35496" y="5733256"/>
            <a:ext cx="6840760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КАК НАЗЫВАЛИ СОЛДАТЫ ГВАРДЕЙСКИЙ РЕАКТИВНЫЙ МИНОМЁТ ?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0"/>
            <a:ext cx="2771800" cy="72008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«КАТЮША»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Равнобедренный треугольник 7">
            <a:hlinkClick r:id="rId3" action="ppaction://hlinksldjump"/>
          </p:cNvPr>
          <p:cNvSpPr/>
          <p:nvPr/>
        </p:nvSpPr>
        <p:spPr>
          <a:xfrm>
            <a:off x="8028384" y="5733256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020272" y="5754960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10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 descr="C:\Users\ADMIN\Desktop\морской бой\1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3707904" y="116632"/>
            <a:ext cx="5256584" cy="93610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НАЗОВИТЕ САМЫЙ СЕВЕРНЫЙ </a:t>
            </a:r>
            <a:r>
              <a:rPr lang="ru-RU" sz="2800" b="1" dirty="0" smtClean="0">
                <a:solidFill>
                  <a:schemeClr val="tx1"/>
                </a:solidFill>
              </a:rPr>
              <a:t>ГОРОД-ГЕРОЙ.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55576" y="5949280"/>
            <a:ext cx="2520280" cy="62636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МУРМАНСК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Равнобедренный треугольник 7">
            <a:hlinkClick r:id="rId3" action="ppaction://hlinksldjump"/>
          </p:cNvPr>
          <p:cNvSpPr/>
          <p:nvPr/>
        </p:nvSpPr>
        <p:spPr>
          <a:xfrm>
            <a:off x="8028384" y="5733256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969968" y="5733256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20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 descr="C:\Users\ADMIN\Desktop\морской бой\2(443)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24000" y="-18000"/>
            <a:ext cx="9168000" cy="687600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35496" y="5589240"/>
            <a:ext cx="6804248" cy="122413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КАК БЫЛА НАЗВАНА  В 1946 г. САМАЯ ВЫСОКАЯ ВЕРШИНА ТЯНЬ-ШАНЯ В ЧЕСТЬ ОКОНЧАНИЯ ВОЙНЫ ? 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687616" y="44624"/>
            <a:ext cx="3456384" cy="69269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ПИК ПОБЕДЫ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Равнобедренный треугольник 6">
            <a:hlinkClick r:id="rId3" action="ppaction://hlinksldjump"/>
          </p:cNvPr>
          <p:cNvSpPr/>
          <p:nvPr/>
        </p:nvSpPr>
        <p:spPr>
          <a:xfrm>
            <a:off x="8083296" y="5682952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041976" y="5733256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30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 descr="C:\Users\ADMIN\Desktop\морской бой\156111769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105538" y="-90010"/>
            <a:ext cx="9249538" cy="6948010"/>
          </a:xfrm>
          <a:prstGeom prst="rect">
            <a:avLst/>
          </a:prstGeom>
          <a:noFill/>
        </p:spPr>
      </p:pic>
      <p:sp>
        <p:nvSpPr>
          <p:cNvPr id="5" name="Равнобедренный треугольник 4">
            <a:hlinkClick r:id="rId3" action="ppaction://hlinksldjump"/>
          </p:cNvPr>
          <p:cNvSpPr/>
          <p:nvPr/>
        </p:nvSpPr>
        <p:spPr>
          <a:xfrm>
            <a:off x="8028384" y="5733256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32040" y="44624"/>
            <a:ext cx="3816424" cy="62636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КОМАНДИРОМ ТАНКА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0" y="5301208"/>
            <a:ext cx="6552728" cy="131906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КЕМ ВО ВРЕМЯ ВОЙНЫ БЫЛ МИХАИЛ КАЛАШНИКОВ-КОНСТРУКТОР ЗНАМЕНИТОГО АВТОМАТА ?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04248" y="5733256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3</a:t>
            </a:r>
            <a:r>
              <a:rPr lang="ru-RU" sz="4000" b="1" dirty="0" smtClean="0">
                <a:solidFill>
                  <a:schemeClr val="tx1"/>
                </a:solidFill>
              </a:rPr>
              <a:t>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 descr="C:\Users\ADMIN\Desktop\морской бой\10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4396" y="1144427"/>
            <a:ext cx="9152794" cy="456914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107504" y="5610944"/>
            <a:ext cx="6480720" cy="120243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НА КАКИХ «ТИГРОВ» И «ПАНТЕР» РУССКИЕ ОХОТИЛИСЬ С ГРАНАТОЙ ?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76056" y="116632"/>
            <a:ext cx="3888432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ЭТО НАЗВАНИЯ НЕМЕЦКИХ ТАНКОВ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Равнобедренный треугольник 7">
            <a:hlinkClick r:id="rId3" action="ppaction://hlinksldjump"/>
          </p:cNvPr>
          <p:cNvSpPr/>
          <p:nvPr/>
        </p:nvSpPr>
        <p:spPr>
          <a:xfrm>
            <a:off x="7956376" y="5682952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876256" y="5661248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10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 descr="C:\Users\ADMIN\Desktop\морской бой\19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179512" y="5805264"/>
            <a:ext cx="6552728" cy="93610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КАК НАЗЫВАЮТ СОЛДАТА, ПАМЯТНИК КОТОРОМУ СТОИТ В БОЛГАРИИ ? 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7544" y="188640"/>
            <a:ext cx="1994520" cy="62636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АЛЁША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Равнобедренный треугольник 6">
            <a:hlinkClick r:id="rId3" action="ppaction://hlinksldjump"/>
          </p:cNvPr>
          <p:cNvSpPr/>
          <p:nvPr/>
        </p:nvSpPr>
        <p:spPr>
          <a:xfrm>
            <a:off x="8028384" y="5733256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948264" y="5733256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30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 descr="C:\Users\ADMIN\Desktop\морской бой\slide0029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684" y="0"/>
            <a:ext cx="9139316" cy="685800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539552" y="138336"/>
            <a:ext cx="8136904" cy="77038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КОГО ФАШИСТЫ НАЗЫВАЛИ «НОЧНЫЕ ВЕДЬМЫ»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9512" y="6093296"/>
            <a:ext cx="3672408" cy="55436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СОВЕТСКИХ ЛЁТЧИЦ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Равнобедренный треугольник 6">
            <a:hlinkClick r:id="rId3" action="ppaction://hlinksldjump"/>
          </p:cNvPr>
          <p:cNvSpPr/>
          <p:nvPr/>
        </p:nvSpPr>
        <p:spPr>
          <a:xfrm>
            <a:off x="8028384" y="5733256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804248" y="5733256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10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esktop\0a149e610848bf725d0e84d800ab2f34.jpe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5364088" y="116632"/>
            <a:ext cx="3600400" cy="244827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ЗАКОНЧИТЕ ДЕВИЗ ВОЕННОГО ВРЕМЕНИ: « НАШЕ ДЕЛО ПРАВОЕ! ВРАГ БУДЕТ РАЗБИТ !....»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5536" y="5805264"/>
            <a:ext cx="5832648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ПОБЕДА БУДЕТ ЗА НАМИ!»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Равнобедренный треугольник 6">
            <a:hlinkClick r:id="rId3" action="ppaction://hlinksldjump"/>
          </p:cNvPr>
          <p:cNvSpPr/>
          <p:nvPr/>
        </p:nvSpPr>
        <p:spPr>
          <a:xfrm>
            <a:off x="8028384" y="5733256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804248" y="5733256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20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5620465e21d8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323528" y="188640"/>
            <a:ext cx="8568952" cy="62636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В КАКОМ ГОРОДЕ БИТВА ШЛА ЗА МАМАЕВ КУРГАН ?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1560" y="5949280"/>
            <a:ext cx="3312368" cy="55436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В СТАЛИНГРАДЕ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Равнобедренный треугольник 7">
            <a:hlinkClick r:id="rId3" action="ppaction://hlinksldjump"/>
          </p:cNvPr>
          <p:cNvSpPr/>
          <p:nvPr/>
        </p:nvSpPr>
        <p:spPr>
          <a:xfrm>
            <a:off x="8028384" y="5733256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804248" y="5733256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1</a:t>
            </a:r>
            <a:r>
              <a:rPr lang="ru-RU" sz="4000" b="1" dirty="0" smtClean="0">
                <a:solidFill>
                  <a:schemeClr val="tx1"/>
                </a:solidFill>
              </a:rPr>
              <a:t>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морской бой\87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179512" y="44624"/>
            <a:ext cx="8712968" cy="136815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ЛЁТЧИКИ ПОЛУЧАЛИ ОРДЕН ОТЕЧЕСТВЕННОЙ ВОЙНЫ АВТОМАТИЧЕСКИ, ДВАЖДЫ СДЕЛАВ ЭТО.  ЧТО НАДО БЫЛО СДЕЛАТЬ ?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520" y="6021288"/>
            <a:ext cx="5184576" cy="62636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СБИТЬ САМОЛЁТ ПРОТИВНИКА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Равнобедренный треугольник 6">
            <a:hlinkClick r:id="rId3" action="ppaction://hlinksldjump"/>
          </p:cNvPr>
          <p:cNvSpPr/>
          <p:nvPr/>
        </p:nvSpPr>
        <p:spPr>
          <a:xfrm>
            <a:off x="8028384" y="5733256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804248" y="5733256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1</a:t>
            </a:r>
            <a:r>
              <a:rPr lang="ru-RU" sz="4000" b="1" dirty="0" smtClean="0">
                <a:solidFill>
                  <a:schemeClr val="tx1"/>
                </a:solidFill>
              </a:rPr>
              <a:t>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esktop\4cdb3e10a08f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107504" y="5877272"/>
            <a:ext cx="6696744" cy="93610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КТО КОМАНДОВАЛ ПАРАДОМ ПОБЕДЫ 24 ИЮНЯ 1945 ГОДА ?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012160" y="72008"/>
            <a:ext cx="3024336" cy="76470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КОНСТАНТИН РОКОССОВСКИЙ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Равнобедренный треугольник 6">
            <a:hlinkClick r:id="rId3" action="ppaction://hlinksldjump"/>
          </p:cNvPr>
          <p:cNvSpPr/>
          <p:nvPr/>
        </p:nvSpPr>
        <p:spPr>
          <a:xfrm>
            <a:off x="8028384" y="5733256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020272" y="5733256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3</a:t>
            </a:r>
            <a:r>
              <a:rPr lang="ru-RU" sz="4000" b="1" dirty="0" smtClean="0">
                <a:solidFill>
                  <a:schemeClr val="tx1"/>
                </a:solidFill>
              </a:rPr>
              <a:t>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морской бой\280899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126" y="0"/>
            <a:ext cx="9133747" cy="6857999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179512" y="5805264"/>
            <a:ext cx="6120680" cy="84239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КАКОЙ ГОРОД ЗАЩИЩАЛИ ГЕРОИ-ПАНФИЛОВЦЫ ?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7544" y="332656"/>
            <a:ext cx="2160240" cy="64807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МОСКВУ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Равнобедренный треугольник 6">
            <a:hlinkClick r:id="rId3" action="ppaction://hlinksldjump"/>
          </p:cNvPr>
          <p:cNvSpPr/>
          <p:nvPr/>
        </p:nvSpPr>
        <p:spPr>
          <a:xfrm>
            <a:off x="8028384" y="5733256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876256" y="5733256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2</a:t>
            </a:r>
            <a:r>
              <a:rPr lang="ru-RU" sz="4000" b="1" dirty="0" smtClean="0">
                <a:solidFill>
                  <a:schemeClr val="tx1"/>
                </a:solidFill>
              </a:rPr>
              <a:t>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морской бой\1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1619672" y="44624"/>
            <a:ext cx="7344816" cy="98640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КОМУ НАРОД ПРИСВОИЛ ПОЧЁТНОЕ ЗВАНИЕ «МАРШАЛ ПОБЕДЫ» ?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11560" y="6021288"/>
            <a:ext cx="7200800" cy="72008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ГЕОРГИЮ КОНСТАНТИНОВИЧУ ЖУКОВУ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Равнобедренный треугольник 6">
            <a:hlinkClick r:id="rId3" action="ppaction://hlinksldjump"/>
          </p:cNvPr>
          <p:cNvSpPr/>
          <p:nvPr/>
        </p:nvSpPr>
        <p:spPr>
          <a:xfrm>
            <a:off x="8028384" y="5733256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66328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1</a:t>
            </a:r>
            <a:r>
              <a:rPr lang="ru-RU" sz="4000" b="1" dirty="0" smtClean="0">
                <a:solidFill>
                  <a:schemeClr val="tx1"/>
                </a:solidFill>
              </a:rPr>
              <a:t>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morskie_obitateli1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229100" y="0"/>
            <a:ext cx="4914900" cy="68580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179512" y="332656"/>
            <a:ext cx="3672408" cy="381642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КТО В РАДИООБРАЩЕНИИ 3 ИЮЛЯ 1941 г. ВПЕРВЫЕ НАЗВАЛ НАЧАВШУЮСЯ ВОЙНУ «ВЕЛИКАЯ ОТЕЧЕСТВЕННАЯ ВОЙНА» ?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520" y="5949280"/>
            <a:ext cx="3600400" cy="64807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ИОСИФ СТАЛИН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Равнобедренный треугольник 6">
            <a:hlinkClick r:id="rId4" action="ppaction://hlinksldjump"/>
          </p:cNvPr>
          <p:cNvSpPr/>
          <p:nvPr/>
        </p:nvSpPr>
        <p:spPr>
          <a:xfrm>
            <a:off x="8028384" y="5733256"/>
            <a:ext cx="1060704" cy="9144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804248" y="5733256"/>
            <a:ext cx="914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3</a:t>
            </a:r>
            <a:r>
              <a:rPr lang="ru-RU" sz="4000" b="1" dirty="0" smtClean="0">
                <a:solidFill>
                  <a:schemeClr val="tx1"/>
                </a:solidFill>
              </a:rPr>
              <a:t>0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</TotalTime>
  <Words>388</Words>
  <Application>Microsoft Office PowerPoint</Application>
  <PresentationFormat>Экран (4:3)</PresentationFormat>
  <Paragraphs>87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103</cp:revision>
  <dcterms:created xsi:type="dcterms:W3CDTF">2013-12-18T05:07:28Z</dcterms:created>
  <dcterms:modified xsi:type="dcterms:W3CDTF">2020-01-17T02:06:06Z</dcterms:modified>
</cp:coreProperties>
</file>